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29" r:id="rId1"/>
  </p:sldMasterIdLst>
  <p:notesMasterIdLst>
    <p:notesMasterId r:id="rId20"/>
  </p:notesMasterIdLst>
  <p:sldIdLst>
    <p:sldId id="284" r:id="rId2"/>
    <p:sldId id="279" r:id="rId3"/>
    <p:sldId id="280" r:id="rId4"/>
    <p:sldId id="285" r:id="rId5"/>
    <p:sldId id="281" r:id="rId6"/>
    <p:sldId id="267" r:id="rId7"/>
    <p:sldId id="268" r:id="rId8"/>
    <p:sldId id="269" r:id="rId9"/>
    <p:sldId id="273" r:id="rId10"/>
    <p:sldId id="271" r:id="rId11"/>
    <p:sldId id="282" r:id="rId12"/>
    <p:sldId id="275" r:id="rId13"/>
    <p:sldId id="260" r:id="rId14"/>
    <p:sldId id="286" r:id="rId15"/>
    <p:sldId id="272" r:id="rId16"/>
    <p:sldId id="276" r:id="rId17"/>
    <p:sldId id="287" r:id="rId18"/>
    <p:sldId id="283" r:id="rId19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5612D"/>
    <a:srgbClr val="7D4421"/>
    <a:srgbClr val="552F17"/>
    <a:srgbClr val="A1F456"/>
    <a:srgbClr val="BEA574"/>
    <a:srgbClr val="373519"/>
    <a:srgbClr val="CEC65D"/>
    <a:srgbClr val="94B6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34CA57-E9B9-4A15-9D9C-EB70917DDE6C}" v="822" dt="2020-04-22T20:39:20.71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2" autoAdjust="0"/>
  </p:normalViewPr>
  <p:slideViewPr>
    <p:cSldViewPr snapToGrid="0">
      <p:cViewPr varScale="1">
        <p:scale>
          <a:sx n="66" d="100"/>
          <a:sy n="66" d="100"/>
        </p:scale>
        <p:origin x="-840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7E4950-363E-4531-B259-EB074E44B7FA}" type="datetimeFigureOut">
              <a:rPr lang="bg-BG" smtClean="0"/>
              <a:t>24.6.2020 г.</a:t>
            </a:fld>
            <a:endParaRPr lang="bg-BG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bg-BG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bg-BG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DB7668-3F84-44DC-9C44-6560D940C0C1}" type="slidenum">
              <a:rPr lang="bg-BG" smtClean="0"/>
              <a:t>‹#›</a:t>
            </a:fld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0205603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g-B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DDB7668-3F84-44DC-9C44-6560D940C0C1}" type="slidenum">
              <a:rPr lang="bg-BG" smtClean="0"/>
              <a:t>3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55322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905001"/>
            <a:ext cx="100584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4572000"/>
            <a:ext cx="861568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5" y="5486400"/>
            <a:ext cx="10212916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5" y="3852863"/>
            <a:ext cx="8180916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92800" y="1536192"/>
            <a:ext cx="48768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92800" y="1535113"/>
            <a:ext cx="48768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92800" y="2174875"/>
            <a:ext cx="48768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1" y="5495544"/>
            <a:ext cx="103632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6400" y="6096000"/>
            <a:ext cx="103632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406400" y="381000"/>
            <a:ext cx="103632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2336" y="5495278"/>
            <a:ext cx="103632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12776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02336" y="6096000"/>
            <a:ext cx="103632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3368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5000">
              <a:schemeClr val="accent1">
                <a:lumMod val="45000"/>
                <a:lumOff val="55000"/>
              </a:schemeClr>
            </a:gs>
            <a:gs pos="20000">
              <a:schemeClr val="bg2">
                <a:lumMod val="93000"/>
              </a:schemeClr>
            </a:gs>
            <a:gs pos="72000">
              <a:schemeClr val="bg2">
                <a:lumMod val="9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16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27760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1277600" y="5486400"/>
            <a:ext cx="9144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717" y="5648960"/>
            <a:ext cx="73152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10510428" y="3987800"/>
            <a:ext cx="2367281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474869" y="1584960"/>
            <a:ext cx="2438399" cy="48768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6/24/2020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  <p:sldLayoutId id="2147483731" r:id="rId2"/>
    <p:sldLayoutId id="2147483732" r:id="rId3"/>
    <p:sldLayoutId id="2147483733" r:id="rId4"/>
    <p:sldLayoutId id="2147483734" r:id="rId5"/>
    <p:sldLayoutId id="2147483735" r:id="rId6"/>
    <p:sldLayoutId id="2147483736" r:id="rId7"/>
    <p:sldLayoutId id="2147483737" r:id="rId8"/>
    <p:sldLayoutId id="2147483738" r:id="rId9"/>
    <p:sldLayoutId id="2147483739" r:id="rId10"/>
    <p:sldLayoutId id="2147483740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43076" y="462259"/>
            <a:ext cx="9034817" cy="1979514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bg-BG" sz="5400" b="1" cap="all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22 АПРИЛ</a:t>
            </a:r>
          </a:p>
          <a:p>
            <a:pPr algn="ctr"/>
            <a:r>
              <a:rPr lang="bg-BG" sz="5400" b="1" cap="all" spc="0" dirty="0" smtClean="0">
                <a:ln w="0"/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ДЕН НА ЗЕМЯТА</a:t>
            </a:r>
            <a:endParaRPr lang="bg-BG" sz="5400" b="1" cap="all" spc="0" dirty="0">
              <a:ln w="0"/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160" y="2441773"/>
            <a:ext cx="3524250" cy="7847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0165" y="2870237"/>
            <a:ext cx="3736906" cy="332584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omanticheskaya_muzyka-Spokoynaya_dlya_dushi_(MP3SET.INFO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41277" y="616852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482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 advClick="0" advTm="8000">
        <p:circle/>
      </p:transition>
    </mc:Choice>
    <mc:Fallback xmlns="">
      <p:transition spd="slow" advClick="0" advTm="800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8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9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Съдържание</a:t>
            </a:r>
            <a:endParaRPr lang="bg-BG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dirty="0" smtClean="0">
                <a:solidFill>
                  <a:srgbClr val="552F17"/>
                </a:solidFill>
              </a:rPr>
              <a:t> </a:t>
            </a: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на празника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Основаване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Цел  </a:t>
            </a:r>
          </a:p>
          <a:p>
            <a:pPr>
              <a:buClr>
                <a:schemeClr val="accent2">
                  <a:lumMod val="50000"/>
                </a:schemeClr>
              </a:buClr>
              <a:buFont typeface="Wingdings" panose="05000000000000000000" pitchFamily="2" charset="2"/>
              <a:buChar char="v"/>
            </a:pP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Как да опазваме Земята?</a:t>
            </a:r>
            <a:endParaRPr lang="bg-BG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51256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pull/>
      </p:transition>
    </mc:Choice>
    <mc:Fallback xmlns="">
      <p:transition spd="slow" advClick="0" advTm="6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-1" y="526256"/>
            <a:ext cx="5554639" cy="5383225"/>
          </a:xfrm>
        </p:spPr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април – международен</a:t>
            </a:r>
          </a:p>
          <a:p>
            <a:pPr marL="114300" indent="0" algn="ctr">
              <a:lnSpc>
                <a:spcPct val="150000"/>
              </a:lnSpc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ден на Земята, 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нерелигиозен празник в света, отбелязван от над половин милиард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души в много страни.  </a:t>
            </a:r>
            <a:endParaRPr lang="bg-B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692" y="1604072"/>
            <a:ext cx="5877559" cy="392327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309350" y="138160"/>
            <a:ext cx="10160000" cy="1143000"/>
          </a:xfrm>
        </p:spPr>
        <p:txBody>
          <a:bodyPr/>
          <a:lstStyle/>
          <a:p>
            <a:pPr algn="ctr"/>
            <a:r>
              <a:rPr lang="bg-BG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Същност </a:t>
            </a:r>
            <a:endParaRPr lang="bg-BG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9213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cover/>
      </p:transition>
    </mc:Choice>
    <mc:Fallback xmlns="">
      <p:transition spd="slow" advClick="0" advTm="5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647616" y="139845"/>
            <a:ext cx="10160000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Символ на празника</a:t>
            </a:r>
            <a:endParaRPr lang="bg-BG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1060" y="1630594"/>
            <a:ext cx="7115247" cy="402722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4" name="TextBox 3"/>
          <p:cNvSpPr txBox="1"/>
          <p:nvPr/>
        </p:nvSpPr>
        <p:spPr>
          <a:xfrm>
            <a:off x="1926712" y="5486136"/>
            <a:ext cx="79839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Зелена гръцка буква </a:t>
            </a:r>
            <a:r>
              <a:rPr lang="en-US" sz="5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ɵ</a:t>
            </a:r>
            <a:r>
              <a:rPr lang="bg-BG" sz="32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на бял фон</a:t>
            </a:r>
            <a:endParaRPr lang="bg-BG" sz="32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037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4000">
        <p:circle/>
      </p:transition>
    </mc:Choice>
    <mc:Fallback xmlns="">
      <p:transition spd="slow" advClick="0" advTm="4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5999" y="1222612"/>
            <a:ext cx="5299881" cy="4923430"/>
          </a:xfrm>
        </p:spPr>
        <p:txBody>
          <a:bodyPr>
            <a:normAutofit/>
          </a:bodyPr>
          <a:lstStyle/>
          <a:p>
            <a:pPr marL="114300" indent="0" algn="ctr">
              <a:lnSpc>
                <a:spcPct val="150000"/>
              </a:lnSpc>
              <a:buNone/>
            </a:pPr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lnSpc>
                <a:spcPct val="150000"/>
              </a:lnSpc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Първото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 на Деня на Земята се организира от Гейлорд Нелсън – бивш губернатор и сенатор от Уисконсин, който издига каузата за опазване на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природата.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Основаване</a:t>
            </a:r>
            <a:endParaRPr lang="bg-BG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61" b="89844" l="3991" r="9694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0375" y="1222612"/>
            <a:ext cx="4057650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60989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pull/>
      </p:transition>
    </mc:Choice>
    <mc:Fallback xmlns="">
      <p:transition spd="slow" advClick="0" advTm="6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73456" y="1294901"/>
            <a:ext cx="9362365" cy="46166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400" dirty="0" smtClean="0"/>
              <a:t>  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първи път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Ден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ят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 Земята се отбелязва официално на 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22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април 1970 г. в САЩ и Канада. Милиони северноамериканци участват в демонстрация и настояват политици, държавници,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бизнессреди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включат в своите приоритети опазването на околната среда. През 1990 г. празникът на нашата планета е обявен за международен, като България се включва в отбелязването му през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1993 г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609600" y="274638"/>
            <a:ext cx="10160000" cy="1143000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bg-BG" sz="4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Честване </a:t>
            </a:r>
            <a:endParaRPr lang="bg-BG" sz="4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5251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ово поле 4">
            <a:extLst>
              <a:ext uri="{FF2B5EF4-FFF2-40B4-BE49-F238E27FC236}">
                <a16:creationId xmlns:a16="http://schemas.microsoft.com/office/drawing/2014/main" xmlns="" id="{CEDA4B23-D533-4A73-91BE-6CD1191B4FFA}"/>
              </a:ext>
            </a:extLst>
          </p:cNvPr>
          <p:cNvSpPr txBox="1"/>
          <p:nvPr/>
        </p:nvSpPr>
        <p:spPr>
          <a:xfrm>
            <a:off x="1798826" y="241558"/>
            <a:ext cx="6610873" cy="635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Цел 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078169" y="1060653"/>
            <a:ext cx="4776721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 подтикне човечеството да е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по-внимателно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към крехката и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уязвима околна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среда на планетата Земя.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Картина 6" descr="Картина, която съдържа рисунка&#10;&#10;Описание, генерирано с много висока достоверност">
            <a:extLst>
              <a:ext uri="{FF2B5EF4-FFF2-40B4-BE49-F238E27FC236}">
                <a16:creationId xmlns="" xmlns:a16="http://schemas.microsoft.com/office/drawing/2014/main" xmlns:lc="http://schemas.openxmlformats.org/drawingml/2006/lockedCanvas" id="{94064442-84CF-4764-807E-75D1F9CD70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8048" y="346633"/>
            <a:ext cx="4407457" cy="3391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6529" y="3903261"/>
            <a:ext cx="4161355" cy="27742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8489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Текстово поле 4">
            <a:extLst>
              <a:ext uri="{FF2B5EF4-FFF2-40B4-BE49-F238E27FC236}">
                <a16:creationId xmlns:a16="http://schemas.microsoft.com/office/drawing/2014/main" xmlns="" id="{CEDA4B23-D533-4A73-91BE-6CD1191B4FFA}"/>
              </a:ext>
            </a:extLst>
          </p:cNvPr>
          <p:cNvSpPr txBox="1"/>
          <p:nvPr/>
        </p:nvSpPr>
        <p:spPr>
          <a:xfrm>
            <a:off x="2453919" y="241558"/>
            <a:ext cx="6610873" cy="63585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lIns="91440" tIns="45720" rIns="91440" bIns="45720" numCol="1" spcCol="0" rtlCol="0" fromWordArt="0" anchor="ctr" anchorCtr="0" forceAA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bg-BG" sz="40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Как да опазваме Земята?</a:t>
            </a:r>
            <a:endParaRPr lang="en-US" sz="40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2538" y="1304329"/>
            <a:ext cx="1053875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Пестим вода.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Засаждаме дървета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v"/>
            </a:pPr>
            <a:endParaRPr lang="bg-BG" sz="2800" dirty="0">
              <a:solidFill>
                <a:srgbClr val="65612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5" t="40071" r="8611" b="7873"/>
          <a:stretch/>
        </p:blipFill>
        <p:spPr bwMode="auto">
          <a:xfrm>
            <a:off x="707840" y="2999346"/>
            <a:ext cx="3492157" cy="292236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 descr="Deja el plástico! El llamativo spot publicitario que servirá para ..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4955" y="2711419"/>
            <a:ext cx="5857485" cy="3498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7380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pull/>
      </p:transition>
    </mc:Choice>
    <mc:Fallback xmlns="">
      <p:transition spd="slow" advClick="0" advTm="5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Картина 7" descr="Картина, която съдържа път, играчка, знак&#10;&#10;Описание, генерирано с много висока достоверност">
            <a:extLst>
              <a:ext uri="{FF2B5EF4-FFF2-40B4-BE49-F238E27FC236}">
                <a16:creationId xmlns:a16="http://schemas.microsoft.com/office/drawing/2014/main" xmlns="" id="{1B62F1D2-04CA-4C60-B97B-AACCE7F0CE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938" y="1127555"/>
            <a:ext cx="5324247" cy="483767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015" y="1127555"/>
            <a:ext cx="5259342" cy="49092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677805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 advClick="0" advTm="3000">
        <p:pull/>
      </p:transition>
    </mc:Choice>
    <mc:Fallback xmlns="">
      <p:transition spd="slow" advClick="0" advTm="3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91570" y="613256"/>
            <a:ext cx="945186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Преосмисляме начина си на транспорт – слез от колата, ходи пеша и карай колело.</a:t>
            </a:r>
          </a:p>
        </p:txBody>
      </p:sp>
      <p:sp>
        <p:nvSpPr>
          <p:cNvPr id="2" name="Rectangle 1"/>
          <p:cNvSpPr/>
          <p:nvPr/>
        </p:nvSpPr>
        <p:spPr>
          <a:xfrm>
            <a:off x="1751462" y="1244539"/>
            <a:ext cx="89756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6115" y="2344070"/>
            <a:ext cx="6777630" cy="379547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135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cover/>
      </p:transition>
    </mc:Choice>
    <mc:Fallback xmlns="">
      <p:transition spd="slow" advClick="0" advTm="5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06" y="385550"/>
            <a:ext cx="10542989" cy="4800600"/>
          </a:xfrm>
        </p:spPr>
        <p:txBody>
          <a:bodyPr/>
          <a:lstStyle/>
          <a:p>
            <a:pPr marL="177800" lvl="0" indent="177800" algn="just">
              <a:spcBef>
                <a:spcPts val="0"/>
              </a:spcBef>
              <a:buClrTx/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Вместо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нефт, газ и въглища, нека започнем да използваме слънчева енергия и батерии.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/>
        </p:blipFill>
        <p:spPr bwMode="auto">
          <a:xfrm>
            <a:off x="5535703" y="1722730"/>
            <a:ext cx="5464393" cy="44272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Международен Ден на Земята — NEN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092" y="1722730"/>
            <a:ext cx="4626591" cy="45246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175339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Click="0" advTm="5000">
        <p:circle/>
      </p:transition>
    </mc:Choice>
    <mc:Fallback xmlns="">
      <p:transition spd="slow" advClick="0" advTm="5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ово поле 1">
            <a:extLst>
              <a:ext uri="{FF2B5EF4-FFF2-40B4-BE49-F238E27FC236}">
                <a16:creationId xmlns:a16="http://schemas.microsoft.com/office/drawing/2014/main" xmlns="" id="{918B30C9-8EA5-4EED-89F4-88105444D413}"/>
              </a:ext>
            </a:extLst>
          </p:cNvPr>
          <p:cNvSpPr txBox="1"/>
          <p:nvPr/>
        </p:nvSpPr>
        <p:spPr>
          <a:xfrm>
            <a:off x="903440" y="1276226"/>
            <a:ext cx="9865926" cy="3108543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just"/>
            <a:r>
              <a:rPr lang="bg-BG" sz="2800" dirty="0" smtClean="0">
                <a:solidFill>
                  <a:srgbClr val="44444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През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последните 10 години е произведена повече пластмаса, отколкото през целия изминал век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Годишно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 света се използват приблизително 500 милиарда найлонови торбички. Всяка минута се употребяват над 1 милион торбички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Необходими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500 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години, за да може пластмасата да се разгради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1445" y="4009274"/>
            <a:ext cx="4104006" cy="27330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903440" y="303044"/>
            <a:ext cx="101233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Ограничаваме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употребата на вредните за околната среда продукти.</a:t>
            </a:r>
          </a:p>
        </p:txBody>
      </p:sp>
    </p:spTree>
    <p:extLst>
      <p:ext uri="{BB962C8B-B14F-4D97-AF65-F5344CB8AC3E}">
        <p14:creationId xmlns:p14="http://schemas.microsoft.com/office/powerpoint/2010/main" val="4246270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7000" advClick="0" advTm="7000">
        <p:pull/>
      </p:transition>
    </mc:Choice>
    <mc:Fallback xmlns="">
      <p:transition spd="slow" advClick="0" advTm="7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Картина 2" descr="Картина, която съдържа текст&#10;&#10;Описание, генерирано с много висока достоверност">
            <a:extLst>
              <a:ext uri="{FF2B5EF4-FFF2-40B4-BE49-F238E27FC236}">
                <a16:creationId xmlns:a16="http://schemas.microsoft.com/office/drawing/2014/main" xmlns="" id="{EE96C716-B8A0-413C-A22D-E802ACDAAD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491"/>
            <a:ext cx="6672049" cy="6181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Картина 4" descr="Картина, която съдържа открито, сграда, седящ, часовник&#10;&#10;Описание, генерирано с много висока достоверност">
            <a:extLst>
              <a:ext uri="{FF2B5EF4-FFF2-40B4-BE49-F238E27FC236}">
                <a16:creationId xmlns:a16="http://schemas.microsoft.com/office/drawing/2014/main" xmlns="" id="{E5B88C5B-BBD4-4F05-8383-70A68018B6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92337" y="425078"/>
            <a:ext cx="4467066" cy="252099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Картина 4">
            <a:extLst>
              <a:ext uri="{FF2B5EF4-FFF2-40B4-BE49-F238E27FC236}">
                <a16:creationId xmlns:a16="http://schemas.microsoft.com/office/drawing/2014/main" xmlns="" id="{E10B1078-6D6C-489B-B8D6-629156C795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9426" y="3205435"/>
            <a:ext cx="3541838" cy="33445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71111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7000">
        <p:cover/>
      </p:transition>
    </mc:Choice>
    <mc:Fallback xmlns="">
      <p:transition spd="slow" advClick="0" advTm="7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4884" y="249072"/>
            <a:ext cx="10160000" cy="678976"/>
          </a:xfrm>
        </p:spPr>
        <p:txBody>
          <a:bodyPr/>
          <a:lstStyle/>
          <a:p>
            <a:pPr marL="0" lvl="0" indent="0" algn="just">
              <a:spcBef>
                <a:spcPts val="0"/>
              </a:spcBef>
              <a:buClrTx/>
              <a:buFont typeface="Wingdings" panose="05000000000000000000" pitchFamily="2" charset="2"/>
              <a:buChar char="v"/>
            </a:pPr>
            <a:r>
              <a:rPr lang="en-US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Събираме разделно отпадъците</a:t>
            </a:r>
            <a:r>
              <a:rPr lang="ru-RU" sz="28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8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47"/>
          <a:stretch/>
        </p:blipFill>
        <p:spPr bwMode="auto">
          <a:xfrm>
            <a:off x="683348" y="1200747"/>
            <a:ext cx="10311402" cy="50635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3704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Tm="4000">
        <p14:reveal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" name="Picture 10" descr="Огромна част от биологичните видове в опасност заради глобалното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2591" y="867053"/>
            <a:ext cx="4247384" cy="238915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2" name="Rectangle 1"/>
          <p:cNvSpPr/>
          <p:nvPr/>
        </p:nvSpPr>
        <p:spPr>
          <a:xfrm>
            <a:off x="927051" y="5198595"/>
            <a:ext cx="1004574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rgbClr val="444444"/>
                </a:solidFill>
                <a:latin typeface="Open Sans"/>
              </a:rPr>
              <a:t> 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Ако не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 грижим и не ги пазим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много от растенията и животните може да изчезнат и това ще бъде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загуба за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човечеството</a:t>
            </a:r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102" name="Picture 6" descr="4 клас, Тест &quot;Разнообразието на живата природа&quot; | physicstime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1390" y="847154"/>
            <a:ext cx="4195410" cy="25492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4104" name="Picture 8" descr="Водните растения за сладководни езера и язовири в страната - как ...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9" t="14073" r="10760" b="13907"/>
          <a:stretch/>
        </p:blipFill>
        <p:spPr bwMode="auto">
          <a:xfrm>
            <a:off x="4766258" y="3125837"/>
            <a:ext cx="2311521" cy="21819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7" name="Rectangle 6"/>
          <p:cNvSpPr/>
          <p:nvPr/>
        </p:nvSpPr>
        <p:spPr>
          <a:xfrm>
            <a:off x="776925" y="69473"/>
            <a:ext cx="945335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anose="05000000000000000000" pitchFamily="2" charset="2"/>
              <a:buChar char="v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Полагаме грижи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животните и растенията.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535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6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50" name="Picture 6" descr="Влиянието на COVID-19 върху околната сре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407" y="532263"/>
            <a:ext cx="10131373" cy="586853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9" name="Текстово поле 3">
            <a:extLst>
              <a:ext uri="{FF2B5EF4-FFF2-40B4-BE49-F238E27FC236}">
                <a16:creationId xmlns:a16="http://schemas.microsoft.com/office/drawing/2014/main" xmlns="" id="{B8D8C51B-B323-485C-94A7-F07BE257F6BC}"/>
              </a:ext>
            </a:extLst>
          </p:cNvPr>
          <p:cNvSpPr txBox="1"/>
          <p:nvPr/>
        </p:nvSpPr>
        <p:spPr>
          <a:xfrm>
            <a:off x="784887" y="4830618"/>
            <a:ext cx="10103893" cy="1446550"/>
          </a:xfrm>
          <a:prstGeom prst="rect">
            <a:avLst/>
          </a:prstGeom>
          <a:noFill/>
          <a:ln>
            <a:noFill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bg-B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 </a:t>
            </a:r>
            <a:r>
              <a:rPr lang="bg-BG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ПАЗИМ </a:t>
            </a:r>
            <a:r>
              <a:rPr lang="bg-BG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ПЛАНЕТАТА НИ ЧИСТА Е НАША </a:t>
            </a:r>
            <a:r>
              <a:rPr lang="bg-BG" sz="4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ОТГОВОРНОСТ!</a:t>
            </a:r>
            <a:endParaRPr lang="bg-BG" sz="4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8470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2300" y="87086"/>
            <a:ext cx="10042301" cy="123787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/>
            </a:prstTxWarp>
            <a:spAutoFit/>
          </a:bodyPr>
          <a:lstStyle/>
          <a:p>
            <a:pPr algn="ctr"/>
            <a:r>
              <a:rPr lang="en-US" sz="5400" b="1" cap="none" spc="300" dirty="0">
                <a:ln w="28575" cmpd="sng">
                  <a:solidFill>
                    <a:srgbClr val="65612D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ЗЕМЯТА E НАШИЯТ </a:t>
            </a:r>
            <a:r>
              <a:rPr lang="en-US" sz="5400" b="1" cap="none" spc="300" dirty="0" smtClean="0">
                <a:ln w="28575" cmpd="sng">
                  <a:solidFill>
                    <a:srgbClr val="65612D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ДОМ</a:t>
            </a:r>
            <a:r>
              <a:rPr lang="bg-BG" sz="5400" b="1" cap="none" spc="300" dirty="0" smtClean="0">
                <a:ln w="28575" cmpd="sng">
                  <a:solidFill>
                    <a:srgbClr val="65612D"/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!</a:t>
            </a:r>
            <a:endParaRPr lang="bg-BG" sz="5400" b="1" cap="none" spc="300" dirty="0">
              <a:ln w="28575" cmpd="sng">
                <a:solidFill>
                  <a:srgbClr val="65612D"/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pic>
        <p:nvPicPr>
          <p:cNvPr id="5" name="Picture 8" descr="Днес е Световният ден на околната среда | | strelabg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9486" y="1354554"/>
            <a:ext cx="8260331" cy="550344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4944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6000">
        <p:circle/>
      </p:transition>
    </mc:Choice>
    <mc:Fallback xmlns="">
      <p:transition spd="slow" advClick="0" advTm="6000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57098" y="1270926"/>
            <a:ext cx="5759355" cy="1143000"/>
          </a:xfrm>
        </p:spPr>
        <p:txBody>
          <a:bodyPr/>
          <a:lstStyle/>
          <a:p>
            <a:pPr algn="ctr"/>
            <a:r>
              <a:rPr lang="bg-BG" sz="66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ИЗГОТВИЛ</a:t>
            </a:r>
            <a:r>
              <a:rPr lang="en-US" sz="6600" b="1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bg-BG" sz="66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677" y="2921925"/>
            <a:ext cx="10160000" cy="1757149"/>
          </a:xfrm>
        </p:spPr>
        <p:txBody>
          <a:bodyPr>
            <a:noAutofit/>
          </a:bodyPr>
          <a:lstStyle/>
          <a:p>
            <a:pPr marL="114300" indent="0" algn="ctr">
              <a:buNone/>
            </a:pPr>
            <a:r>
              <a:rPr lang="bg-BG" sz="5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КЛУБ </a:t>
            </a:r>
            <a:endParaRPr lang="bg-BG" sz="5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" indent="0" algn="ctr">
              <a:buNone/>
            </a:pPr>
            <a:r>
              <a:rPr lang="bg-BG" sz="5400" b="1" dirty="0" smtClean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„С КОМПЮТЪРА НА ТИ“</a:t>
            </a:r>
            <a:endParaRPr lang="bg-BG" sz="5400" b="1" dirty="0">
              <a:solidFill>
                <a:schemeClr val="accent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523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 advClick="0" advTm="4000">
        <p:cover/>
      </p:transition>
    </mc:Choice>
    <mc:Fallback xmlns="">
      <p:transition spd="slow" advClick="0" advTm="400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0</TotalTime>
  <Words>319</Words>
  <Application>Microsoft Office PowerPoint</Application>
  <PresentationFormat>Custom</PresentationFormat>
  <Paragraphs>41</Paragraphs>
  <Slides>18</Slides>
  <Notes>1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Adjacency</vt:lpstr>
      <vt:lpstr>PowerPoint Presentation</vt:lpstr>
      <vt:lpstr>Съдържание</vt:lpstr>
      <vt:lpstr>Същност </vt:lpstr>
      <vt:lpstr>PowerPoint Presentation</vt:lpstr>
      <vt:lpstr>Основаване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ИЗГОТВИЛ: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/>
  <cp:lastModifiedBy/>
  <cp:revision>372</cp:revision>
  <dcterms:created xsi:type="dcterms:W3CDTF">2020-04-22T18:54:26Z</dcterms:created>
  <dcterms:modified xsi:type="dcterms:W3CDTF">2020-06-24T16:41:25Z</dcterms:modified>
</cp:coreProperties>
</file>