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4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2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CB67-F418-49B8-8F72-A42314A03534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B34B-E3C6-43EF-8A00-CBBAA5A352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390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CB67-F418-49B8-8F72-A42314A03534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B34B-E3C6-43EF-8A00-CBBAA5A352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246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CB67-F418-49B8-8F72-A42314A03534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B34B-E3C6-43EF-8A00-CBBAA5A352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82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CB67-F418-49B8-8F72-A42314A03534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B34B-E3C6-43EF-8A00-CBBAA5A352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712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CB67-F418-49B8-8F72-A42314A03534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B34B-E3C6-43EF-8A00-CBBAA5A352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036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CB67-F418-49B8-8F72-A42314A03534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B34B-E3C6-43EF-8A00-CBBAA5A352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704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CB67-F418-49B8-8F72-A42314A03534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B34B-E3C6-43EF-8A00-CBBAA5A352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085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CB67-F418-49B8-8F72-A42314A03534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B34B-E3C6-43EF-8A00-CBBAA5A352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051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CB67-F418-49B8-8F72-A42314A03534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B34B-E3C6-43EF-8A00-CBBAA5A352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130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CB67-F418-49B8-8F72-A42314A03534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B34B-E3C6-43EF-8A00-CBBAA5A352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716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CB67-F418-49B8-8F72-A42314A03534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1B34B-E3C6-43EF-8A00-CBBAA5A352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409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4CB67-F418-49B8-8F72-A42314A03534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1B34B-E3C6-43EF-8A00-CBBAA5A352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934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39943" cy="6858001"/>
          </a:xfrm>
        </p:spPr>
      </p:pic>
      <p:sp>
        <p:nvSpPr>
          <p:cNvPr id="3" name="Rectangle 2"/>
          <p:cNvSpPr/>
          <p:nvPr/>
        </p:nvSpPr>
        <p:spPr>
          <a:xfrm>
            <a:off x="611560" y="2060848"/>
            <a:ext cx="66967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ОУ «Свети Климент Охридски», </a:t>
            </a:r>
            <a:endParaRPr lang="ru-RU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гр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. Бяла Слатина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обявява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конкурс за изготвяне на </a:t>
            </a:r>
            <a:b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bg-BG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К</a:t>
            </a:r>
            <a:r>
              <a:rPr lang="bg-BG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оледни късметчета</a:t>
            </a:r>
            <a:endParaRPr lang="bg-BG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26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39943" cy="685800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911804"/>
            <a:ext cx="3607693" cy="31754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3568" y="1772816"/>
            <a:ext cx="6624736" cy="3603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Изисквния при изготвяне на Коледните късметчета:</a:t>
            </a:r>
          </a:p>
          <a:p>
            <a:pPr marL="457200" indent="-457200">
              <a:lnSpc>
                <a:spcPct val="114000"/>
              </a:lnSpc>
              <a:buFont typeface="+mj-lt"/>
              <a:buAutoNum type="arabicPeriod"/>
            </a:pPr>
            <a:r>
              <a:rPr lang="ru-RU" sz="24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Компютърна програма – която най-добре владеете.</a:t>
            </a:r>
          </a:p>
          <a:p>
            <a:pPr marL="457200" indent="-457200">
              <a:lnSpc>
                <a:spcPct val="114000"/>
              </a:lnSpc>
              <a:buFont typeface="+mj-lt"/>
              <a:buAutoNum type="arabicPeriod"/>
            </a:pPr>
            <a:r>
              <a:rPr lang="ru-RU" sz="24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Размери – ширина 10 см и височина 7 см.</a:t>
            </a:r>
          </a:p>
          <a:p>
            <a:pPr marL="457200" indent="-457200">
              <a:lnSpc>
                <a:spcPct val="114000"/>
              </a:lnSpc>
              <a:buFont typeface="+mj-lt"/>
              <a:buAutoNum type="arabicPeriod"/>
            </a:pPr>
            <a:r>
              <a:rPr lang="ru-RU" sz="24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Да се вмъкне подходящо изображение.</a:t>
            </a:r>
          </a:p>
          <a:p>
            <a:pPr marL="457200" indent="-457200">
              <a:lnSpc>
                <a:spcPct val="114000"/>
              </a:lnSpc>
              <a:buFont typeface="+mj-lt"/>
              <a:buAutoNum type="arabicPeriod"/>
            </a:pPr>
            <a:r>
              <a:rPr lang="ru-RU" sz="24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Вид, стил, размер и цвят на шрифта –по избор.</a:t>
            </a:r>
          </a:p>
          <a:p>
            <a:pPr marL="457200" indent="-457200">
              <a:lnSpc>
                <a:spcPct val="114000"/>
              </a:lnSpc>
              <a:buFont typeface="+mj-lt"/>
              <a:buAutoNum type="arabicPeriod"/>
            </a:pPr>
            <a:r>
              <a:rPr lang="ru-RU" sz="24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Въображение и Коледен дух</a:t>
            </a:r>
            <a:r>
              <a:rPr lang="ru-RU" sz="24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!</a:t>
            </a:r>
            <a:endParaRPr lang="bg-BG" sz="2400" b="1" dirty="0">
              <a:solidFill>
                <a:schemeClr val="accent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7664" y="5542732"/>
            <a:ext cx="155330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2800" b="1" cap="none" spc="21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  <a:latin typeface="Monotype Corsiva" panose="03010101010201010101" pitchFamily="66" charset="0"/>
              </a:rPr>
              <a:t>УСПЕХ!</a:t>
            </a:r>
            <a:endParaRPr lang="en-US" sz="2800" b="1" cap="none" spc="21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9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</p:spPr>
      </p:pic>
      <p:sp>
        <p:nvSpPr>
          <p:cNvPr id="6" name="Rectangle 5"/>
          <p:cNvSpPr/>
          <p:nvPr/>
        </p:nvSpPr>
        <p:spPr>
          <a:xfrm>
            <a:off x="2267744" y="1720840"/>
            <a:ext cx="62646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6575" marR="0" lvl="0" indent="-5143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8775" algn="l"/>
              </a:tabLst>
              <a:defRPr/>
            </a:pPr>
            <a:r>
              <a:rPr lang="bg-BG" sz="2400" b="1" kern="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Коледните късметчета </a:t>
            </a:r>
            <a:r>
              <a:rPr kumimoji="0" lang="bg-BG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anose="03010101010201010101" pitchFamily="66" charset="0"/>
              </a:rPr>
              <a:t>да се изпращат </a:t>
            </a:r>
          </a:p>
          <a:p>
            <a:pPr marL="536575" marR="0" lvl="0" indent="-5143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8775" algn="l"/>
              </a:tabLst>
              <a:defRPr/>
            </a:pPr>
            <a:r>
              <a:rPr kumimoji="0" lang="bg-BG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anose="03010101010201010101" pitchFamily="66" charset="0"/>
              </a:rPr>
              <a:t>на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anose="03010101010201010101" pitchFamily="66" charset="0"/>
              </a:rPr>
              <a:t> e-mail: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anose="03010101010201010101" pitchFamily="66" charset="0"/>
              </a:rPr>
              <a:t>i_arsova9@abv.bg </a:t>
            </a:r>
            <a:r>
              <a:rPr kumimoji="0" lang="bg-BG" sz="24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anose="03010101010201010101" pitchFamily="66" charset="0"/>
              </a:rPr>
              <a:t> </a:t>
            </a:r>
          </a:p>
          <a:p>
            <a:pPr marL="536575" marR="0" lvl="0" indent="-5143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8775" algn="l"/>
              </a:tabLst>
              <a:defRPr/>
            </a:pPr>
            <a:r>
              <a:rPr kumimoji="0" lang="bg-BG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anose="03010101010201010101" pitchFamily="66" charset="0"/>
              </a:rPr>
              <a:t>Срок: </a:t>
            </a:r>
            <a:r>
              <a:rPr kumimoji="0" lang="bg-BG" sz="24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anose="03010101010201010101" pitchFamily="66" charset="0"/>
              </a:rPr>
              <a:t>до</a:t>
            </a:r>
            <a:r>
              <a:rPr kumimoji="0" lang="bg-BG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anose="03010101010201010101" pitchFamily="66" charset="0"/>
              </a:rPr>
              <a:t> </a:t>
            </a:r>
            <a:r>
              <a:rPr kumimoji="0" lang="bg-BG" sz="24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anose="03010101010201010101" pitchFamily="66" charset="0"/>
              </a:rPr>
              <a:t>17.12.2021 г.</a:t>
            </a:r>
          </a:p>
          <a:p>
            <a:pPr marL="1347788" marR="0" lvl="0" indent="-5143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8775" algn="l"/>
              </a:tabLst>
              <a:defRPr/>
            </a:pPr>
            <a:endParaRPr kumimoji="0" lang="bg-BG" sz="24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otype Corsiva" panose="03010101010201010101" pitchFamily="66" charset="0"/>
            </a:endParaRPr>
          </a:p>
          <a:p>
            <a:pPr marL="1347788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8775" algn="l"/>
              </a:tabLst>
              <a:defRPr/>
            </a:pPr>
            <a:endParaRPr kumimoji="0" lang="bg-BG" sz="24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otype Corsiva" panose="03010101010201010101" pitchFamily="66" charset="0"/>
            </a:endParaRPr>
          </a:p>
          <a:p>
            <a:pPr marL="715963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8775" algn="l"/>
              </a:tabLst>
              <a:defRPr/>
            </a:pPr>
            <a:r>
              <a:rPr kumimoji="0" lang="bg-BG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anose="03010101010201010101" pitchFamily="66" charset="0"/>
              </a:rPr>
              <a:t>Жури в състав:</a:t>
            </a:r>
          </a:p>
          <a:p>
            <a:pPr marL="1074738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358775" algn="l"/>
              </a:tabLst>
              <a:defRPr/>
            </a:pPr>
            <a:r>
              <a:rPr kumimoji="0" lang="bg-BG" sz="24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anose="03010101010201010101" pitchFamily="66" charset="0"/>
              </a:rPr>
              <a:t>Павлинка Рашкова</a:t>
            </a:r>
          </a:p>
          <a:p>
            <a:pPr marL="1074738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358775" algn="l"/>
              </a:tabLst>
              <a:defRPr/>
            </a:pPr>
            <a:r>
              <a:rPr kumimoji="0" lang="bg-BG" sz="24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anose="03010101010201010101" pitchFamily="66" charset="0"/>
              </a:rPr>
              <a:t>Петя Антонова</a:t>
            </a:r>
          </a:p>
          <a:p>
            <a:pPr marL="1074738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358775" algn="l"/>
              </a:tabLst>
              <a:defRPr/>
            </a:pPr>
            <a:r>
              <a:rPr lang="bg-BG" sz="2400" kern="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Ивка Арсова </a:t>
            </a:r>
            <a:endParaRPr kumimoji="0" lang="ru-RU" sz="24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20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51" y="0"/>
            <a:ext cx="9797143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397" y="113920"/>
            <a:ext cx="2313936" cy="178759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8546" y="1315781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И не </a:t>
            </a:r>
            <a:r>
              <a:rPr lang="bg-BG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забравяйте</a:t>
            </a: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!</a:t>
            </a:r>
          </a:p>
          <a:p>
            <a:pPr algn="ctr"/>
            <a:r>
              <a:rPr lang="bg-BG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bg-BG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</a:t>
            </a:r>
            <a:r>
              <a:rPr lang="bg-BG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 </a:t>
            </a:r>
            <a:r>
              <a:rPr lang="bg-BG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Коледа се случват чудеса!</a:t>
            </a:r>
            <a:endParaRPr lang="bg-BG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109" y="2798608"/>
            <a:ext cx="3844774" cy="3844774"/>
          </a:xfrm>
          <a:prstGeom prst="rect">
            <a:avLst/>
          </a:prstGeom>
        </p:spPr>
      </p:pic>
      <p:pic>
        <p:nvPicPr>
          <p:cNvPr id="9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502" y="-9427"/>
            <a:ext cx="2313936" cy="1787590"/>
          </a:xfrm>
          <a:prstGeom prst="rect">
            <a:avLst/>
          </a:prstGeom>
        </p:spPr>
      </p:pic>
      <p:pic>
        <p:nvPicPr>
          <p:cNvPr id="10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759" y="4869160"/>
            <a:ext cx="2313936" cy="1787590"/>
          </a:xfrm>
          <a:prstGeom prst="rect">
            <a:avLst/>
          </a:prstGeom>
        </p:spPr>
      </p:pic>
      <p:pic>
        <p:nvPicPr>
          <p:cNvPr id="11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8422" y="4869160"/>
            <a:ext cx="2313936" cy="178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8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101</Words>
  <Application>Microsoft Office PowerPoint</Application>
  <PresentationFormat>On-screen Show (4:3)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Monotype Corsiva</vt:lpstr>
      <vt:lpstr>Тема Office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Acer</cp:lastModifiedBy>
  <cp:revision>26</cp:revision>
  <dcterms:created xsi:type="dcterms:W3CDTF">2016-11-13T14:29:14Z</dcterms:created>
  <dcterms:modified xsi:type="dcterms:W3CDTF">2021-12-02T18:29:31Z</dcterms:modified>
</cp:coreProperties>
</file>